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256" r:id="rId2"/>
    <p:sldId id="310" r:id="rId3"/>
    <p:sldId id="349" r:id="rId4"/>
    <p:sldId id="350" r:id="rId5"/>
    <p:sldId id="342" r:id="rId6"/>
    <p:sldId id="351" r:id="rId7"/>
    <p:sldId id="343" r:id="rId8"/>
    <p:sldId id="348" r:id="rId9"/>
    <p:sldId id="347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6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>
        <p:scale>
          <a:sx n="59" d="100"/>
          <a:sy n="59" d="100"/>
        </p:scale>
        <p:origin x="-1008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5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97E54-05F8-4C8F-961E-4550E1687D86}" type="datetimeFigureOut">
              <a:rPr lang="it-IT" smtClean="0"/>
              <a:t>12/10/2016</a:t>
            </a:fld>
            <a:endParaRPr lang="it-IT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05C81-7472-45F8-B846-04BFA732D56F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372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E1D89-9B11-49F3-912B-44BFE60AD120}" type="datetimeFigureOut">
              <a:rPr lang="it-IT" smtClean="0"/>
              <a:t>12/10/2016</a:t>
            </a:fld>
            <a:endParaRPr lang="it-IT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it-I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2063F-8D41-42DD-B70F-93132A5DCCFB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8960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70"/>
            <a:ext cx="9144000" cy="6845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12/10/2016</a:t>
            </a:fld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07904" y="6303912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12/10/2016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12/10/2016</a:t>
            </a:fld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12/10/2016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12/10/2016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70"/>
            <a:ext cx="9144000" cy="6845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12/10/2016</a:t>
            </a:fld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06760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ctr"/>
            <a:fld id="{132FADFE-3B8F-471C-ABF0-DBC7717ECBBC}" type="slidenum">
              <a:rPr lang="es-ES" smtClean="0"/>
              <a:pPr algn="ctr"/>
              <a:t>‹Nº›</a:t>
            </a:fld>
            <a:endParaRPr lang="es-ES" dirty="0"/>
          </a:p>
        </p:txBody>
      </p:sp>
      <p:pic>
        <p:nvPicPr>
          <p:cNvPr id="7" name="6 Imagen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8" r:id="rId3"/>
    <p:sldLayoutId id="2147483689" r:id="rId4"/>
    <p:sldLayoutId id="2147483690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1182960" y="2281807"/>
            <a:ext cx="6629400" cy="1219201"/>
          </a:xfrm>
          <a:prstGeom prst="rect">
            <a:avLst/>
          </a:prstGeom>
        </p:spPr>
        <p:txBody>
          <a:bodyPr/>
          <a:lstStyle/>
          <a:p>
            <a:r>
              <a:rPr lang="es-419" sz="5400" b="1" dirty="0" smtClean="0">
                <a:solidFill>
                  <a:schemeClr val="bg1"/>
                </a:solidFill>
              </a:rPr>
              <a:t>Big </a:t>
            </a:r>
            <a:r>
              <a:rPr lang="es-419" sz="5400" b="1" dirty="0" smtClean="0">
                <a:solidFill>
                  <a:schemeClr val="bg1"/>
                </a:solidFill>
              </a:rPr>
              <a:t>DATA</a:t>
            </a:r>
            <a:br>
              <a:rPr lang="es-419" sz="5400" b="1" dirty="0" smtClean="0">
                <a:solidFill>
                  <a:schemeClr val="bg1"/>
                </a:solidFill>
              </a:rPr>
            </a:br>
            <a:r>
              <a:rPr lang="es-419" sz="5400" b="1" dirty="0" smtClean="0">
                <a:solidFill>
                  <a:schemeClr val="bg1"/>
                </a:solidFill>
              </a:rPr>
              <a:t>Analytics</a:t>
            </a:r>
            <a:endParaRPr lang="it-IT" sz="5400" b="1" dirty="0">
              <a:solidFill>
                <a:schemeClr val="bg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796136" y="188640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2307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251519" y="476672"/>
            <a:ext cx="8605069" cy="5760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B</a:t>
            </a:r>
            <a:r>
              <a:rPr lang="es-419" sz="2800" b="1" dirty="0" smtClean="0">
                <a:solidFill>
                  <a:schemeClr val="bg1"/>
                </a:solidFill>
              </a:rPr>
              <a:t>ig data – como se generan los datos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80" y="1127637"/>
            <a:ext cx="7585565" cy="48216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7887837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251519" y="476672"/>
            <a:ext cx="8605069" cy="5760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B</a:t>
            </a:r>
            <a:r>
              <a:rPr lang="es-419" sz="2800" b="1" dirty="0" smtClean="0">
                <a:solidFill>
                  <a:schemeClr val="bg1"/>
                </a:solidFill>
              </a:rPr>
              <a:t>ig data – </a:t>
            </a:r>
            <a:r>
              <a:rPr lang="es-419" sz="2800" b="1" dirty="0" smtClean="0">
                <a:solidFill>
                  <a:schemeClr val="bg1"/>
                </a:solidFill>
              </a:rPr>
              <a:t>Platform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99139"/>
            <a:ext cx="8299110" cy="481018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87412972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251519" y="476672"/>
            <a:ext cx="8605069" cy="5760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B</a:t>
            </a:r>
            <a:r>
              <a:rPr lang="es-419" sz="2800" b="1" dirty="0" smtClean="0">
                <a:solidFill>
                  <a:schemeClr val="bg1"/>
                </a:solidFill>
              </a:rPr>
              <a:t>ig data – como se generan los datos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541" y="703559"/>
            <a:ext cx="6234187" cy="39626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65" y="3861820"/>
            <a:ext cx="7314387" cy="25195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81297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32136"/>
            <a:ext cx="8869181" cy="4745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1331640" y="476672"/>
            <a:ext cx="6629400" cy="5760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A</a:t>
            </a:r>
            <a:r>
              <a:rPr lang="es-419" sz="2800" b="1" dirty="0" smtClean="0">
                <a:solidFill>
                  <a:schemeClr val="bg1"/>
                </a:solidFill>
              </a:rPr>
              <a:t>RQUITECTURA Big data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1763688" y="1628800"/>
            <a:ext cx="1656184" cy="424847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7 Rectángulo redondeado"/>
          <p:cNvSpPr/>
          <p:nvPr/>
        </p:nvSpPr>
        <p:spPr>
          <a:xfrm>
            <a:off x="3419872" y="1628800"/>
            <a:ext cx="2088232" cy="424108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8 Rectángulo redondeado"/>
          <p:cNvSpPr/>
          <p:nvPr/>
        </p:nvSpPr>
        <p:spPr>
          <a:xfrm>
            <a:off x="5508104" y="1628800"/>
            <a:ext cx="1926158" cy="424108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9 Rectángulo redondeado"/>
          <p:cNvSpPr/>
          <p:nvPr/>
        </p:nvSpPr>
        <p:spPr>
          <a:xfrm>
            <a:off x="7434262" y="1628800"/>
            <a:ext cx="1602234" cy="424108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1 Flecha derecha"/>
          <p:cNvSpPr/>
          <p:nvPr/>
        </p:nvSpPr>
        <p:spPr>
          <a:xfrm>
            <a:off x="971600" y="5877272"/>
            <a:ext cx="6840760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419" b="1" dirty="0" smtClean="0">
                <a:solidFill>
                  <a:srgbClr val="FF0000"/>
                </a:solidFill>
              </a:rPr>
              <a:t>ADMINISTRATION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16874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980" y="1052735"/>
            <a:ext cx="7455023" cy="55446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1331640" y="476672"/>
            <a:ext cx="6629400" cy="5760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I</a:t>
            </a:r>
            <a:r>
              <a:rPr lang="es-419" sz="2800" b="1" dirty="0" smtClean="0">
                <a:solidFill>
                  <a:schemeClr val="bg1"/>
                </a:solidFill>
              </a:rPr>
              <a:t>BM </a:t>
            </a:r>
            <a:r>
              <a:rPr lang="es-419" sz="2800" b="1" dirty="0" smtClean="0">
                <a:solidFill>
                  <a:schemeClr val="bg1"/>
                </a:solidFill>
              </a:rPr>
              <a:t>BIG INSIGHT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1187624" y="4797152"/>
            <a:ext cx="3960440" cy="108012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1 CuadroTexto"/>
          <p:cNvSpPr txBox="1"/>
          <p:nvPr/>
        </p:nvSpPr>
        <p:spPr>
          <a:xfrm>
            <a:off x="2483768" y="5918626"/>
            <a:ext cx="1116011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b="1" dirty="0" smtClean="0"/>
              <a:t>Hadoop</a:t>
            </a:r>
            <a:endParaRPr lang="it-IT" b="1" dirty="0"/>
          </a:p>
        </p:txBody>
      </p:sp>
      <p:sp>
        <p:nvSpPr>
          <p:cNvPr id="8" name="7 Rectángulo redondeado"/>
          <p:cNvSpPr/>
          <p:nvPr/>
        </p:nvSpPr>
        <p:spPr>
          <a:xfrm>
            <a:off x="5940152" y="2132856"/>
            <a:ext cx="2593850" cy="3785770"/>
          </a:xfrm>
          <a:prstGeom prst="roundRect">
            <a:avLst/>
          </a:prstGeom>
          <a:noFill/>
          <a:ln w="38100">
            <a:solidFill>
              <a:srgbClr val="008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8 CuadroTexto"/>
          <p:cNvSpPr txBox="1"/>
          <p:nvPr/>
        </p:nvSpPr>
        <p:spPr>
          <a:xfrm>
            <a:off x="5911336" y="5964792"/>
            <a:ext cx="2549096" cy="24622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sz="1000" b="1" dirty="0" smtClean="0"/>
              <a:t>Security &amp; Administration &amp; Integration</a:t>
            </a:r>
            <a:endParaRPr lang="it-IT" sz="1000" b="1" dirty="0"/>
          </a:p>
        </p:txBody>
      </p:sp>
      <p:sp>
        <p:nvSpPr>
          <p:cNvPr id="10" name="9 Rectángulo redondeado"/>
          <p:cNvSpPr/>
          <p:nvPr/>
        </p:nvSpPr>
        <p:spPr>
          <a:xfrm>
            <a:off x="1186062" y="4025741"/>
            <a:ext cx="3962002" cy="699404"/>
          </a:xfrm>
          <a:prstGeom prst="roundRect">
            <a:avLst/>
          </a:prstGeom>
          <a:noFill/>
          <a:ln w="38100">
            <a:solidFill>
              <a:srgbClr val="008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10 Rectángulo redondeado"/>
          <p:cNvSpPr/>
          <p:nvPr/>
        </p:nvSpPr>
        <p:spPr>
          <a:xfrm>
            <a:off x="2843808" y="2132856"/>
            <a:ext cx="3067528" cy="1152128"/>
          </a:xfrm>
          <a:prstGeom prst="roundRect">
            <a:avLst/>
          </a:prstGeom>
          <a:noFill/>
          <a:ln w="38100">
            <a:solidFill>
              <a:srgbClr val="008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279021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331640" y="394358"/>
            <a:ext cx="6629400" cy="5760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h</a:t>
            </a:r>
            <a:r>
              <a:rPr lang="es-419" sz="2800" b="1" dirty="0" smtClean="0">
                <a:solidFill>
                  <a:schemeClr val="bg1"/>
                </a:solidFill>
              </a:rPr>
              <a:t>ADOOP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3990089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72816"/>
            <a:ext cx="4426855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1475656" y="4705399"/>
            <a:ext cx="1822317" cy="30777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419" sz="1400" b="1" dirty="0" smtClean="0"/>
              <a:t>4500 Servidores</a:t>
            </a:r>
            <a:endParaRPr lang="it-IT" sz="14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3117101" y="1825079"/>
            <a:ext cx="881840" cy="30777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419" sz="1400" b="1" dirty="0" smtClean="0"/>
              <a:t>200 PB</a:t>
            </a:r>
            <a:endParaRPr lang="it-IT" sz="14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2051720" y="1340768"/>
            <a:ext cx="725728" cy="30777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419" sz="1400" b="1" dirty="0" smtClean="0"/>
              <a:t>HDFS</a:t>
            </a:r>
            <a:endParaRPr lang="it-IT" sz="1400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084168" y="1340768"/>
            <a:ext cx="1445808" cy="30777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419" sz="1400" b="1" dirty="0" smtClean="0"/>
              <a:t>MAP REDUCE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282866404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0"/>
            <a:ext cx="7778427" cy="57851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1331640" y="260648"/>
            <a:ext cx="6629400" cy="5760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I</a:t>
            </a:r>
            <a:r>
              <a:rPr lang="es-419" sz="2800" b="1" dirty="0" smtClean="0">
                <a:solidFill>
                  <a:schemeClr val="bg1"/>
                </a:solidFill>
              </a:rPr>
              <a:t>BM BIGINSIGHT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827584" y="3861047"/>
            <a:ext cx="4176464" cy="79208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14 Rectángulo redondeado"/>
          <p:cNvSpPr/>
          <p:nvPr/>
        </p:nvSpPr>
        <p:spPr>
          <a:xfrm>
            <a:off x="4355976" y="2709268"/>
            <a:ext cx="1224136" cy="28768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1 Llamada ovalada"/>
          <p:cNvSpPr/>
          <p:nvPr/>
        </p:nvSpPr>
        <p:spPr>
          <a:xfrm>
            <a:off x="4860032" y="1577960"/>
            <a:ext cx="2664296" cy="843625"/>
          </a:xfrm>
          <a:prstGeom prst="wedgeEllipseCallout">
            <a:avLst>
              <a:gd name="adj1" fmla="val -37656"/>
              <a:gd name="adj2" fmla="val 7138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419" sz="1000" dirty="0"/>
              <a:t>aprendizaje de maquina, modelos estadisticos y procesamiento lenguistico</a:t>
            </a:r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val="183244560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331640" y="476672"/>
            <a:ext cx="6629400" cy="5760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I</a:t>
            </a:r>
            <a:r>
              <a:rPr lang="es-419" sz="2800" b="1" dirty="0" smtClean="0">
                <a:solidFill>
                  <a:schemeClr val="bg1"/>
                </a:solidFill>
              </a:rPr>
              <a:t>BM BIGINSIGHT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36664"/>
            <a:ext cx="7710769" cy="50320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Rectángulo redondeado"/>
          <p:cNvSpPr/>
          <p:nvPr/>
        </p:nvSpPr>
        <p:spPr>
          <a:xfrm flipH="1">
            <a:off x="7236296" y="1412776"/>
            <a:ext cx="936104" cy="432047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649266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5448</TotalTime>
  <Words>127</Words>
  <Application>Microsoft Office PowerPoint</Application>
  <PresentationFormat>Presentación en pantalla (4:3)</PresentationFormat>
  <Paragraphs>35</Paragraphs>
  <Slides>9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Boticario</vt:lpstr>
      <vt:lpstr>Big DATA Analytics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Inteligencia de Negocios</dc:title>
  <dc:creator>Pedro Chavez</dc:creator>
  <cp:lastModifiedBy>Pedro</cp:lastModifiedBy>
  <cp:revision>127</cp:revision>
  <dcterms:created xsi:type="dcterms:W3CDTF">2015-03-20T20:20:12Z</dcterms:created>
  <dcterms:modified xsi:type="dcterms:W3CDTF">2016-10-12T13:28:49Z</dcterms:modified>
</cp:coreProperties>
</file>